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83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47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63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23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8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92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862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75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66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00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3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06/09/2016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30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9768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3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2999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503712" y="2564904"/>
            <a:ext cx="540060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 </a:t>
            </a:r>
          </a:p>
          <a:p>
            <a:pPr algn="ctr"/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 PRESCRIPCIÓN </a:t>
            </a:r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Sonia Reynoso Trejo 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JULIO- DICIEMBRE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69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54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02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25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2_Tema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Docente</dc:creator>
  <cp:lastModifiedBy>Docente</cp:lastModifiedBy>
  <cp:revision>3</cp:revision>
  <dcterms:created xsi:type="dcterms:W3CDTF">2016-02-12T20:09:44Z</dcterms:created>
  <dcterms:modified xsi:type="dcterms:W3CDTF">2016-09-06T20:01:07Z</dcterms:modified>
</cp:coreProperties>
</file>